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9"/>
    <a:srgbClr val="FFFF99"/>
    <a:srgbClr val="C8C53B"/>
    <a:srgbClr val="0000FF"/>
    <a:srgbClr val="0066CC"/>
    <a:srgbClr val="0099CC"/>
    <a:srgbClr val="000000"/>
    <a:srgbClr val="DEE6DD"/>
    <a:srgbClr val="C5CCC4"/>
    <a:srgbClr val="D3D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5" autoAdjust="0"/>
    <p:restoredTop sz="83430" autoAdjust="0"/>
  </p:normalViewPr>
  <p:slideViewPr>
    <p:cSldViewPr>
      <p:cViewPr>
        <p:scale>
          <a:sx n="50" d="100"/>
          <a:sy n="50" d="100"/>
        </p:scale>
        <p:origin x="-19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8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0B4BA3-E8AF-47A2-9590-55ADB1235726}" type="datetimeFigureOut">
              <a:rPr lang="en-US"/>
              <a:pPr/>
              <a:t>10/4/2015</a:t>
            </a:fld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37A728-0BF0-4222-A794-AF999AA17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1234ADE-FCB4-44A5-97B4-AF9FEA758D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94297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2286000"/>
            <a:ext cx="5486400" cy="2057400"/>
          </a:xfrm>
        </p:spPr>
        <p:txBody>
          <a:bodyPr/>
          <a:lstStyle>
            <a:lvl1pPr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Name/s of the presenter</a:t>
            </a:r>
            <a:endParaRPr lang="en-US" dirty="0"/>
          </a:p>
        </p:txBody>
      </p:sp>
      <p:pic>
        <p:nvPicPr>
          <p:cNvPr id="5" name="Picture 7" descr="ku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0" y="5181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1828800" y="4267200"/>
            <a:ext cx="5562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lvl="0" indent="0" algn="ctr"/>
            <a:r>
              <a:rPr lang="en-US" sz="1800" b="1" dirty="0" smtClean="0">
                <a:solidFill>
                  <a:srgbClr val="FFC000"/>
                </a:solidFill>
                <a:latin typeface="+mn-lt"/>
              </a:rPr>
              <a:t>Dept. of Environmental Science &amp; Engineering, </a:t>
            </a:r>
          </a:p>
          <a:p>
            <a:pPr lvl="0" algn="ctr"/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Kathmandu University</a:t>
            </a:r>
          </a:p>
          <a:p>
            <a:pPr eaLnBrk="0" hangingPunct="0">
              <a:defRPr/>
            </a:pPr>
            <a:endParaRPr lang="nb-NO" sz="13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00113" cy="6858000"/>
          </a:xfrm>
          <a:prstGeom prst="rect">
            <a:avLst/>
          </a:prstGeom>
          <a:solidFill>
            <a:srgbClr val="3E61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825" y="1316038"/>
            <a:ext cx="70897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6850" y="190500"/>
            <a:ext cx="7105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 rot="5400000">
            <a:off x="-2121693" y="2940843"/>
            <a:ext cx="4876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nb-NO" sz="1400" dirty="0">
                <a:solidFill>
                  <a:srgbClr val="FFFF00"/>
                </a:solidFill>
                <a:latin typeface="Tahoma" pitchFamily="34" charset="0"/>
              </a:rPr>
              <a:t>KATHMANDU UNIVERSITY 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4038600" y="652780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nb-NO" sz="1100" dirty="0">
                <a:solidFill>
                  <a:srgbClr val="0070C0"/>
                </a:solidFill>
                <a:latin typeface="Tahoma" pitchFamily="34" charset="0"/>
              </a:rPr>
              <a:t>www.ku.edu.np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 rot="5400000">
            <a:off x="-1864519" y="2890044"/>
            <a:ext cx="491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nb-NO" sz="1300" dirty="0">
                <a:solidFill>
                  <a:srgbClr val="FFFF00"/>
                </a:solidFill>
                <a:latin typeface="Tahoma" pitchFamily="34" charset="0"/>
              </a:rPr>
              <a:t>Dept. of Environmental Science and Engineering, School of Science</a:t>
            </a:r>
          </a:p>
        </p:txBody>
      </p:sp>
      <p:sp>
        <p:nvSpPr>
          <p:cNvPr id="163848" name="Text Box 8" descr="Text box: Slide numbers"/>
          <p:cNvSpPr txBox="1">
            <a:spLocks noChangeAspect="1" noChangeArrowheads="1"/>
          </p:cNvSpPr>
          <p:nvPr/>
        </p:nvSpPr>
        <p:spPr bwMode="auto">
          <a:xfrm>
            <a:off x="106363" y="5486400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fld id="{96E1031E-53A4-4887-AFFA-890F5288E7E3}" type="slidenum">
              <a:rPr lang="en-US" sz="1200">
                <a:solidFill>
                  <a:schemeClr val="bg1"/>
                </a:solidFill>
                <a:latin typeface="Tahoma" pitchFamily="34" charset="0"/>
              </a:rPr>
              <a:pPr algn="ctr" eaLnBrk="0" hangingPunct="0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1033" name="Picture 7" descr="k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5791200"/>
            <a:ext cx="76676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3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4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E61B3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E61B3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E61B3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E61B3"/>
          </a:solidFill>
          <a:latin typeface="Tahoma" pitchFamily="34" charset="0"/>
          <a:cs typeface="Arial" charset="0"/>
        </a:defRPr>
      </a:lvl9pPr>
    </p:titleStyle>
    <p:bodyStyle>
      <a:lvl1pPr marL="287338" indent="-287338" algn="l" rtl="0" eaLnBrk="1" fontAlgn="base" hangingPunct="1">
        <a:lnSpc>
          <a:spcPct val="105000"/>
        </a:lnSpc>
        <a:spcBef>
          <a:spcPct val="20000"/>
        </a:spcBef>
        <a:spcAft>
          <a:spcPct val="20000"/>
        </a:spcAft>
        <a:buClr>
          <a:srgbClr val="3E61B3"/>
        </a:buClr>
        <a:buSzPct val="90000"/>
        <a:buFont typeface="Webdings" pitchFamily="18" charset="2"/>
        <a:buChar char="="/>
        <a:defRPr sz="2100">
          <a:solidFill>
            <a:srgbClr val="404040"/>
          </a:solidFill>
          <a:latin typeface="+mn-lt"/>
          <a:ea typeface="+mn-ea"/>
          <a:cs typeface="+mn-cs"/>
        </a:defRPr>
      </a:lvl1pPr>
      <a:lvl2pPr marL="592138" marR="0" indent="-254000" algn="l" defTabSz="914400" rtl="0" eaLnBrk="1" fontAlgn="base" latinLnBrk="0" hangingPunct="1">
        <a:lnSpc>
          <a:spcPct val="105000"/>
        </a:lnSpc>
        <a:spcBef>
          <a:spcPct val="20000"/>
        </a:spcBef>
        <a:spcAft>
          <a:spcPct val="20000"/>
        </a:spcAft>
        <a:buClrTx/>
        <a:buSzTx/>
        <a:buFontTx/>
        <a:buChar char="–"/>
        <a:tabLst/>
        <a:defRPr sz="2000">
          <a:solidFill>
            <a:srgbClr val="404040"/>
          </a:solidFill>
          <a:latin typeface="+mn-lt"/>
          <a:cs typeface="+mn-cs"/>
        </a:defRPr>
      </a:lvl2pPr>
      <a:lvl3pPr marL="1011238" marR="0" indent="-228600" algn="l" defTabSz="914400" rtl="0" eaLnBrk="1" fontAlgn="base" latinLnBrk="0" hangingPunct="1">
        <a:lnSpc>
          <a:spcPct val="105000"/>
        </a:lnSpc>
        <a:spcBef>
          <a:spcPct val="20000"/>
        </a:spcBef>
        <a:spcAft>
          <a:spcPct val="20000"/>
        </a:spcAft>
        <a:buClrTx/>
        <a:buSzTx/>
        <a:buFontTx/>
        <a:buChar char="•"/>
        <a:tabLst/>
        <a:defRPr sz="2000">
          <a:solidFill>
            <a:srgbClr val="404040"/>
          </a:solidFill>
          <a:latin typeface="+mn-lt"/>
          <a:cs typeface="+mn-cs"/>
        </a:defRPr>
      </a:lvl3pPr>
      <a:lvl4pPr marL="1430338" marR="0" indent="-228600" algn="l" defTabSz="914400" rtl="0" eaLnBrk="1" fontAlgn="base" latinLnBrk="0" hangingPunct="1">
        <a:lnSpc>
          <a:spcPct val="105000"/>
        </a:lnSpc>
        <a:spcBef>
          <a:spcPct val="20000"/>
        </a:spcBef>
        <a:spcAft>
          <a:spcPct val="20000"/>
        </a:spcAft>
        <a:buClrTx/>
        <a:buSzTx/>
        <a:buFontTx/>
        <a:buChar char="–"/>
        <a:tabLst/>
        <a:defRPr sz="2000">
          <a:solidFill>
            <a:srgbClr val="404040"/>
          </a:solidFill>
          <a:latin typeface="+mn-lt"/>
          <a:cs typeface="+mn-cs"/>
        </a:defRPr>
      </a:lvl4pPr>
      <a:lvl5pPr marL="1849438" marR="0" indent="-228600" algn="l" defTabSz="914400" rtl="0" eaLnBrk="1" fontAlgn="base" latinLnBrk="0" hangingPunct="1">
        <a:lnSpc>
          <a:spcPct val="105000"/>
        </a:lnSpc>
        <a:spcBef>
          <a:spcPct val="20000"/>
        </a:spcBef>
        <a:spcAft>
          <a:spcPct val="20000"/>
        </a:spcAft>
        <a:buClrTx/>
        <a:buSzTx/>
        <a:buFontTx/>
        <a:buChar char="»"/>
        <a:tabLst/>
        <a:defRPr sz="2000">
          <a:solidFill>
            <a:srgbClr val="404040"/>
          </a:solidFill>
          <a:latin typeface="+mn-lt"/>
          <a:cs typeface="+mn-cs"/>
        </a:defRPr>
      </a:lvl5pPr>
      <a:lvl6pPr marL="2306638" indent="-228600" algn="l" rtl="0" eaLnBrk="1" fontAlgn="base" hangingPunct="1">
        <a:lnSpc>
          <a:spcPct val="105000"/>
        </a:lnSpc>
        <a:spcBef>
          <a:spcPct val="20000"/>
        </a:spcBef>
        <a:spcAft>
          <a:spcPct val="20000"/>
        </a:spcAft>
        <a:buChar char="»"/>
        <a:defRPr sz="2000">
          <a:solidFill>
            <a:srgbClr val="404040"/>
          </a:solidFill>
          <a:latin typeface="+mn-lt"/>
          <a:cs typeface="+mn-cs"/>
        </a:defRPr>
      </a:lvl6pPr>
      <a:lvl7pPr marL="2763838" indent="-228600" algn="l" rtl="0" eaLnBrk="1" fontAlgn="base" hangingPunct="1">
        <a:lnSpc>
          <a:spcPct val="105000"/>
        </a:lnSpc>
        <a:spcBef>
          <a:spcPct val="20000"/>
        </a:spcBef>
        <a:spcAft>
          <a:spcPct val="20000"/>
        </a:spcAft>
        <a:buChar char="»"/>
        <a:defRPr sz="2000">
          <a:solidFill>
            <a:srgbClr val="404040"/>
          </a:solidFill>
          <a:latin typeface="+mn-lt"/>
          <a:cs typeface="+mn-cs"/>
        </a:defRPr>
      </a:lvl7pPr>
      <a:lvl8pPr marL="3221038" indent="-228600" algn="l" rtl="0" eaLnBrk="1" fontAlgn="base" hangingPunct="1">
        <a:lnSpc>
          <a:spcPct val="105000"/>
        </a:lnSpc>
        <a:spcBef>
          <a:spcPct val="20000"/>
        </a:spcBef>
        <a:spcAft>
          <a:spcPct val="20000"/>
        </a:spcAft>
        <a:buChar char="»"/>
        <a:defRPr sz="2000">
          <a:solidFill>
            <a:srgbClr val="404040"/>
          </a:solidFill>
          <a:latin typeface="+mn-lt"/>
          <a:cs typeface="+mn-cs"/>
        </a:defRPr>
      </a:lvl8pPr>
      <a:lvl9pPr marL="3678238" indent="-228600" algn="l" rtl="0" eaLnBrk="1" fontAlgn="base" hangingPunct="1">
        <a:lnSpc>
          <a:spcPct val="105000"/>
        </a:lnSpc>
        <a:spcBef>
          <a:spcPct val="20000"/>
        </a:spcBef>
        <a:spcAft>
          <a:spcPct val="20000"/>
        </a:spcAft>
        <a:buChar char="»"/>
        <a:defRPr sz="2000">
          <a:solidFill>
            <a:srgbClr val="40404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80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S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2F2F2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 Oct 2010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 Oct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Oct 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Oct 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Oct 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Oct 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Oct 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Oct 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Templete for presentation</dc:subject>
  <dc:creator>bed</dc:creator>
  <cp:lastModifiedBy>bed</cp:lastModifiedBy>
  <cp:revision>1</cp:revision>
  <dcterms:created xsi:type="dcterms:W3CDTF">2015-10-04T05:17:44Z</dcterms:created>
  <dcterms:modified xsi:type="dcterms:W3CDTF">2015-10-04T05:18:31Z</dcterms:modified>
</cp:coreProperties>
</file>